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82E30AB-386F-4C65-B2DB-FD00F63739A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EBE30D28-9A96-44A2-A082-9B448361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9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A584-13F1-4AE3-91F2-55B850346E8B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52FC6-F3F6-477E-A6C6-85E413A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2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8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7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9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9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778B-83E9-4708-9B6C-00DBAA329DD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7353-CB0B-4272-A6E4-B7BEBB082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21676" name="ShockwaveFlash1" r:id="rId2" imgW="8610480" imgH="6858000"/>
        </mc:Choice>
        <mc:Fallback>
          <p:control name="ShockwaveFlash1" r:id="rId2" imgW="8610480" imgH="685800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28600" y="0"/>
                  <a:ext cx="8610600" cy="6858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51089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Burgess, David E</dc:creator>
  <cp:lastModifiedBy>Burgess, David E</cp:lastModifiedBy>
  <cp:revision>225</cp:revision>
  <cp:lastPrinted>2015-07-14T15:46:46Z</cp:lastPrinted>
  <dcterms:created xsi:type="dcterms:W3CDTF">2014-10-11T20:31:48Z</dcterms:created>
  <dcterms:modified xsi:type="dcterms:W3CDTF">2020-12-07T15:39:52Z</dcterms:modified>
</cp:coreProperties>
</file>